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11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83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2018-11-11T08:44:28Z</dcterms:created>
  <dcterms:modified xsi:type="dcterms:W3CDTF">2018-11-11T06:24:43Z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